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57" r:id="rId3"/>
    <p:sldId id="261" r:id="rId4"/>
    <p:sldId id="269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Abu Bokor" initials="MA" lastIdx="1" clrIdx="0">
    <p:extLst>
      <p:ext uri="{19B8F6BF-5375-455C-9EA6-DF929625EA0E}">
        <p15:presenceInfo xmlns:p15="http://schemas.microsoft.com/office/powerpoint/2012/main" userId="a26c60408b2206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5D62B-2C85-4713-A8AC-3C72A13EA37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66007-2F1D-4EEB-BC80-BAE2B5ED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8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66007-2F1D-4EEB-BC80-BAE2B5ED7E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5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74AA-3C8E-48E2-86C1-FCA7D8AE7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D9B5A-1AD5-43EF-824F-5437E9CB0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76118-8AF2-47C2-9B87-422922D6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AA5A-B958-4350-BFAD-1610CC745590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D4F1-7B8F-451E-9BFC-E82DA2A9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8929-3D63-43EF-9854-6F8C8F22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7F6D-E155-48C2-AF31-27EC50B2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4905A-AFAE-44B2-999E-59058D03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1C7FF-B9B4-4656-AB25-B4865B2F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AEFA-40B7-45F1-8EE2-8245446C71EC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B96B-241D-4D03-869C-A249596B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9133F-D994-4D52-A247-9E45D1C2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8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87106-F187-463E-A039-A31E6A1F1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70539-9E45-427E-AF0F-B05C10B9E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BFCF9-05AE-4F34-9360-BA3D4F69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263B-0D8C-49D9-BB56-56B9B202E1B8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1FB4E-517B-4D19-AFCF-324B632E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3A08-2040-46F4-B229-29DA6CC3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4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5D3D-05C5-4F17-A50F-F7A71B4B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5655-FCE4-4F26-8792-FB138C6B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0A65-CACE-439D-B70C-70158B81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F3EB-CB8B-419B-8E8E-2E9A08A610C6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12BC7-3EFA-4CE5-876D-A204155F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CE207-423B-4976-B51A-2CA8CA5C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1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062A-6CC1-480D-8554-E2D5F9C3E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133598"/>
            <a:ext cx="10515600" cy="1053485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&lt;Put Your Project Title&gt;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82F4-4B21-45B5-8F13-14C5F3F7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AC6C-E96F-463E-9A51-1418B94C262C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B4946-32A0-49C0-98C2-0E7992B8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4F2C7-72AD-4FBF-8E9A-FDC1223B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9FE4C6-5181-4A7F-A23D-727A4A907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62" y="0"/>
            <a:ext cx="1754265" cy="17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9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61B5-D62A-4F3B-ACEC-21CDBF7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E894-D628-49A2-BB4F-3DFEEA9EB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29B10-9DFC-46D1-ACF0-DB1A736F0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6CBA2-CC73-44DB-9F67-582986B9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1336-29BB-4095-A3B6-EBEC7C5652C2}" type="datetime1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8938F-42AB-4A79-A6C5-4408C328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2DD1D-4FC0-4BD0-9714-9D28D8C6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2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892A-A077-46D5-9202-5B287C99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3B4C1-AE07-4993-94CD-1A77FCAB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A50E-A1F8-434D-8BD8-B6DB97419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63BAAB-4C55-4B06-817F-9E3348A08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65986-0994-4EE1-BE93-6F8FD434A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90936-1DAD-4854-A43F-C1539F18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2F25-1EEF-46CE-88E3-694800F1B93A}" type="datetime1">
              <a:rPr lang="en-US" smtClean="0"/>
              <a:t>21-Nov-23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5BA811-2A88-4696-9502-C2837EB8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9A6BF-8BBC-4050-8876-C8BEAFB3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7BCF-77EF-458C-82AA-049B2259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F19D-0474-43D7-9ADB-AEA6BD99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5B10B-8B49-444C-9EEB-17060B2108DC}" type="datetime1">
              <a:rPr lang="en-US" smtClean="0"/>
              <a:t>21-Nov-23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50DD5-9A0E-4034-89D5-74C6E1FF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5DF0B-7E2D-47DC-A2E9-ED2EBF09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07093-BB29-4AED-B30D-CCD61907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8E0C-DE9E-4302-918B-0F318A6ADBFC}" type="datetime1">
              <a:rPr lang="en-US" smtClean="0"/>
              <a:t>21-Nov-23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28899-032B-47D4-B354-BC82B76B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D5E3E-16A4-429B-83BB-D177E30E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698C-F33B-42EB-BB9E-D7E71ED4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D10D-B365-4C7F-8A63-CE27E3CD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900B5-20BD-41B9-B996-B71E0BD7B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3898A-29E4-449F-92D3-B27AB665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16642-499C-4D49-ACA6-44D31E84CC8F}" type="datetime1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5B251-74E6-4A68-B395-3AB63CF9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833B4-7154-454A-9E55-B1212096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1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3C71-904A-4997-8F16-C5562BF4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92012-166A-4FDD-AF0F-92E74D198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73E87-B0A7-4246-A5D5-89C185C59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2AB6B-BEF3-4909-B049-1C466552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41E6-D5BF-4D92-9019-222D32F0BD91}" type="datetime1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91414-F5C0-403C-ACA2-7BD93446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E5316-6865-4B5B-97DA-09413B3B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7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A3527-01B3-49DA-B886-BB7AA3A2383A}"/>
              </a:ext>
            </a:extLst>
          </p:cNvPr>
          <p:cNvGrpSpPr/>
          <p:nvPr userDrawn="1"/>
        </p:nvGrpSpPr>
        <p:grpSpPr>
          <a:xfrm>
            <a:off x="0" y="6176961"/>
            <a:ext cx="12192000" cy="681038"/>
            <a:chOff x="0" y="6176961"/>
            <a:chExt cx="12192000" cy="6810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95C271-B32D-48E1-B0A3-DE5765782ED8}"/>
                </a:ext>
              </a:extLst>
            </p:cNvPr>
            <p:cNvSpPr/>
            <p:nvPr userDrawn="1"/>
          </p:nvSpPr>
          <p:spPr>
            <a:xfrm>
              <a:off x="0" y="6176962"/>
              <a:ext cx="12192000" cy="6810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6B2D92-83F6-4B00-92E8-7D41FBEC98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" y="6176961"/>
              <a:ext cx="681037" cy="68103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93AC224-4378-4457-84F4-9D939D33754D}"/>
              </a:ext>
            </a:extLst>
          </p:cNvPr>
          <p:cNvSpPr/>
          <p:nvPr userDrawn="1"/>
        </p:nvSpPr>
        <p:spPr>
          <a:xfrm>
            <a:off x="0" y="1"/>
            <a:ext cx="121920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17920-3110-4D43-816F-3C014FE3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6"/>
            <a:ext cx="10515600" cy="908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87C19-5932-44B6-B174-851B8505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2175"/>
            <a:ext cx="10515600" cy="486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03EED-A67A-4FC2-8295-CEDBC7B0C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B339F-3305-46A2-BC8A-7DF4DD4A2BAF}" type="datetime1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FDF85-962A-4FBE-8689-759AC2BB9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Computer Science and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D4D1-E502-4C1D-93AE-41882354D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3BE0D5-6415-4812-905F-397F93BAD0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5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575F-C1CD-4902-92A4-37E7E019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8936"/>
            <a:ext cx="10515600" cy="91695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 of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TourEase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Navigating Bangladesh - Your Ultimate Online Travel Companion.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D8F0B-E334-4A98-AB52-19ABC66D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14D33-9F88-4FE4-96D4-F72EA107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E114-B3B1-484E-8394-3082063AC5B0}"/>
              </a:ext>
            </a:extLst>
          </p:cNvPr>
          <p:cNvSpPr txBox="1"/>
          <p:nvPr/>
        </p:nvSpPr>
        <p:spPr>
          <a:xfrm>
            <a:off x="6096000" y="3878512"/>
            <a:ext cx="5257800" cy="163121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Dr.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Syful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Engineering,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BSMRSTU,Gopalganj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77D52-5D11-48F2-8F0C-EC524CE774D2}"/>
              </a:ext>
            </a:extLst>
          </p:cNvPr>
          <p:cNvSpPr txBox="1"/>
          <p:nvPr/>
        </p:nvSpPr>
        <p:spPr>
          <a:xfrm>
            <a:off x="768351" y="3878512"/>
            <a:ext cx="5327649" cy="163121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Md Abu Bokor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     :18CSE056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Amit Chandra Barman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     :18CSE005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Session: 2018-19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4743B2-BB81-41F2-B8C6-3E903162BABF}"/>
              </a:ext>
            </a:extLst>
          </p:cNvPr>
          <p:cNvGrpSpPr/>
          <p:nvPr/>
        </p:nvGrpSpPr>
        <p:grpSpPr>
          <a:xfrm>
            <a:off x="680594" y="3497447"/>
            <a:ext cx="8577253" cy="369332"/>
            <a:chOff x="740229" y="4443902"/>
            <a:chExt cx="857725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17F770-1D2C-415D-A909-D42FC0F12FF5}"/>
                </a:ext>
              </a:extLst>
            </p:cNvPr>
            <p:cNvSpPr txBox="1"/>
            <p:nvPr/>
          </p:nvSpPr>
          <p:spPr>
            <a:xfrm>
              <a:off x="740229" y="4443902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Information: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904B15-C9C5-4856-863F-1AEA369D63F6}"/>
                </a:ext>
              </a:extLst>
            </p:cNvPr>
            <p:cNvSpPr txBox="1"/>
            <p:nvPr/>
          </p:nvSpPr>
          <p:spPr>
            <a:xfrm>
              <a:off x="6155635" y="4443902"/>
              <a:ext cx="3161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Supervisor’s Information: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242F8FA-13DE-4C6F-ACED-3859740975DC}"/>
              </a:ext>
            </a:extLst>
          </p:cNvPr>
          <p:cNvSpPr txBox="1"/>
          <p:nvPr/>
        </p:nvSpPr>
        <p:spPr>
          <a:xfrm>
            <a:off x="5093831" y="1811465"/>
            <a:ext cx="144219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</p:spTree>
    <p:extLst>
      <p:ext uri="{BB962C8B-B14F-4D97-AF65-F5344CB8AC3E}">
        <p14:creationId xmlns:p14="http://schemas.microsoft.com/office/powerpoint/2010/main" val="165634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8"/>
    </mc:Choice>
    <mc:Fallback>
      <p:transition spd="slow" advTm="118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82A38E-2812-4503-9136-16097E82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2639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53B1D-F42C-4896-B6FA-BC6352F7C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6508"/>
            <a:ext cx="9144000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38913-22E0-42B2-BB72-5FD331FF2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013"/>
            <a:ext cx="9144000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A3F2E-02A4-4B80-B27E-8BF55FAE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2238E-8B7F-4142-9FC3-918BAE82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0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"/>
    </mc:Choice>
    <mc:Fallback>
      <p:transition spd="slow" advTm="14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C2B9-23CB-44C9-9FF7-F57B5683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7F762-6759-765B-09E5-FFAF4DEC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94" y="3700417"/>
            <a:ext cx="2143125" cy="2143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AAF2E-6543-4C89-B7CF-1F593CA4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16730-4D3E-4601-91F4-BC6C9720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FA89E-BA40-98B3-C76F-A15632425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9750"/>
            <a:ext cx="2143125" cy="2143125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7D44909-6454-900E-2857-AEC7DF93B6AD}"/>
              </a:ext>
            </a:extLst>
          </p:cNvPr>
          <p:cNvSpPr/>
          <p:nvPr/>
        </p:nvSpPr>
        <p:spPr>
          <a:xfrm>
            <a:off x="1422662" y="1768987"/>
            <a:ext cx="3625293" cy="908504"/>
          </a:xfrm>
          <a:prstGeom prst="wedgeRectCallout">
            <a:avLst>
              <a:gd name="adj1" fmla="val -36175"/>
              <a:gd name="adj2" fmla="val 12371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go to Coxs Bazar next Friday to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great tour.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A55C034-3031-34FF-D7DD-0DB6E3705139}"/>
              </a:ext>
            </a:extLst>
          </p:cNvPr>
          <p:cNvSpPr/>
          <p:nvPr/>
        </p:nvSpPr>
        <p:spPr>
          <a:xfrm>
            <a:off x="7448874" y="1428891"/>
            <a:ext cx="3703164" cy="1952975"/>
          </a:xfrm>
          <a:prstGeom prst="wedgeRectCallout">
            <a:avLst>
              <a:gd name="adj1" fmla="val -3268"/>
              <a:gd name="adj2" fmla="val 6684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Well. But where we will stay there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who will guide us?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you know any platform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do we get these?</a:t>
            </a:r>
          </a:p>
        </p:txBody>
      </p:sp>
    </p:spTree>
    <p:extLst>
      <p:ext uri="{BB962C8B-B14F-4D97-AF65-F5344CB8AC3E}">
        <p14:creationId xmlns:p14="http://schemas.microsoft.com/office/powerpoint/2010/main" val="51288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9"/>
    </mc:Choice>
    <mc:Fallback>
      <p:transition spd="slow" advTm="33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BDEC-05EC-4C51-B70F-5C70EB00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Goal/Statement of Purpose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E679B-F045-4239-8ED5-C030F2E9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B3A98-FD13-47BA-876F-45A6AEBD6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312175"/>
            <a:ext cx="11557261" cy="486478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We're creating a website and mobile application to make traveling in Bangladesh easier and better.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help tourists, support local businesses, and improve overall travel experiences in Bangladesh.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C78FB-1A82-4713-AE26-37B54878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8384E-3587-43BF-53D5-3EAB761D2799}"/>
              </a:ext>
            </a:extLst>
          </p:cNvPr>
          <p:cNvGrpSpPr/>
          <p:nvPr/>
        </p:nvGrpSpPr>
        <p:grpSpPr>
          <a:xfrm>
            <a:off x="4341752" y="1312175"/>
            <a:ext cx="3811648" cy="3756117"/>
            <a:chOff x="3893268" y="1312175"/>
            <a:chExt cx="3811648" cy="37561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1308A7-56FC-DCB7-2A09-4CE8975E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269" y="1312175"/>
              <a:ext cx="3811647" cy="16517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9237C5-637A-6CCF-B7B4-F6303040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268" y="3498574"/>
              <a:ext cx="3811647" cy="156971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9E593A-75D1-664A-D691-972717C4E02C}"/>
              </a:ext>
            </a:extLst>
          </p:cNvPr>
          <p:cNvSpPr txBox="1"/>
          <p:nvPr/>
        </p:nvSpPr>
        <p:spPr>
          <a:xfrm>
            <a:off x="9275260" y="5687303"/>
            <a:ext cx="2558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 :tourtoday.com.bd</a:t>
            </a:r>
          </a:p>
        </p:txBody>
      </p:sp>
    </p:spTree>
    <p:extLst>
      <p:ext uri="{BB962C8B-B14F-4D97-AF65-F5344CB8AC3E}">
        <p14:creationId xmlns:p14="http://schemas.microsoft.com/office/powerpoint/2010/main" val="47077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2"/>
    </mc:Choice>
    <mc:Fallback>
      <p:transition spd="slow" advTm="35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50871A7-2493-F637-8104-453485A97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6" y="1487618"/>
            <a:ext cx="2748986" cy="13215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05FC6-A44F-C333-9EB2-5EE68479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69386-7E95-4314-D74F-DBCDE53C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858CA-93A4-3E2D-6E27-30159A9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4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B9CBD6-B2CA-0F81-26E2-7E0E8BE63A22}"/>
              </a:ext>
            </a:extLst>
          </p:cNvPr>
          <p:cNvSpPr txBox="1"/>
          <p:nvPr/>
        </p:nvSpPr>
        <p:spPr>
          <a:xfrm>
            <a:off x="1308649" y="2909508"/>
            <a:ext cx="249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Web and</a:t>
            </a:r>
          </a:p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Application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35AFA-4D67-F79C-8AA3-E200A34816BD}"/>
              </a:ext>
            </a:extLst>
          </p:cNvPr>
          <p:cNvSpPr txBox="1"/>
          <p:nvPr/>
        </p:nvSpPr>
        <p:spPr>
          <a:xfrm>
            <a:off x="4073036" y="2809183"/>
            <a:ext cx="378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Partnerships with Accommodations and Local Businesses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1DF357-9367-9145-EC37-F4C8B8FE3478}"/>
              </a:ext>
            </a:extLst>
          </p:cNvPr>
          <p:cNvSpPr txBox="1"/>
          <p:nvPr/>
        </p:nvSpPr>
        <p:spPr>
          <a:xfrm>
            <a:off x="8791832" y="282373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Booking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C1EDD6-9597-142F-E7B6-E5FDC7BC5080}"/>
              </a:ext>
            </a:extLst>
          </p:cNvPr>
          <p:cNvSpPr txBox="1"/>
          <p:nvPr/>
        </p:nvSpPr>
        <p:spPr>
          <a:xfrm>
            <a:off x="3427374" y="5608618"/>
            <a:ext cx="15077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Reviews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4C93BD-6423-590A-6915-122A20C38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73" y="1464652"/>
            <a:ext cx="2009765" cy="13445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A44C12-292C-97E4-535B-B5891534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08" y="1530958"/>
            <a:ext cx="2282548" cy="12782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CE19DD-D0B6-2632-0051-D53B0FC42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24" y="4085290"/>
            <a:ext cx="1976959" cy="14549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072308-C0BA-C5BA-6C22-21E466D4D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91" y="4102562"/>
            <a:ext cx="2495618" cy="14042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386150-7602-1F23-C4A1-D6391A67C0E1}"/>
              </a:ext>
            </a:extLst>
          </p:cNvPr>
          <p:cNvSpPr txBox="1"/>
          <p:nvPr/>
        </p:nvSpPr>
        <p:spPr>
          <a:xfrm>
            <a:off x="7105228" y="5588698"/>
            <a:ext cx="220477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Tourism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D46EC-DBC1-C669-39A1-8FF9201CB192}"/>
              </a:ext>
            </a:extLst>
          </p:cNvPr>
          <p:cNvSpPr txBox="1"/>
          <p:nvPr/>
        </p:nvSpPr>
        <p:spPr>
          <a:xfrm>
            <a:off x="9795979" y="5506763"/>
            <a:ext cx="228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Sources: econsultancy.com</a:t>
            </a:r>
          </a:p>
          <a:p>
            <a:r>
              <a:rPr lang="en-US" sz="1200" dirty="0"/>
              <a:t>,datadesign.me.</a:t>
            </a:r>
          </a:p>
        </p:txBody>
      </p:sp>
    </p:spTree>
    <p:extLst>
      <p:ext uri="{BB962C8B-B14F-4D97-AF65-F5344CB8AC3E}">
        <p14:creationId xmlns:p14="http://schemas.microsoft.com/office/powerpoint/2010/main" val="340456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"/>
    </mc:Choice>
    <mc:Fallback>
      <p:transition spd="slow" advTm="32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A8F6-4A61-406C-9AF8-0A166D4D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7A35-C44E-4366-9FD9-DF95796D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Travel Experiences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Boosted Local Economies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Transparency through User Reviews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Tourism Revenue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Preserving Heritage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Value through Local Guides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4C0F8-8392-4DCA-9DA4-5C58CD0F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90CCE-F9B3-48F9-9D42-AA61AD57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6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"/>
    </mc:Choice>
    <mc:Fallback>
      <p:transition spd="slow" advTm="17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102E-1F44-4491-B9C1-DE499D90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522F-ADE7-4A14-9B86-2E1F0DCDB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We'll follow an Agile method comprising planning, design, development sprints, data integration, user testing and continuous enhancement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07A11-462B-4A6C-A566-FB0412AC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927C6-3221-41ED-8324-28E87088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04E75-0862-B4FA-ECC5-E55BED29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21" y="2175023"/>
            <a:ext cx="4512443" cy="31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4"/>
    </mc:Choice>
    <mc:Fallback>
      <p:transition spd="slow" advTm="50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88C0-4B0E-4D62-BC51-D1C94A1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Stack/Resources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864D-014A-4C4D-934F-9EBB0652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2175"/>
            <a:ext cx="10210015" cy="4864788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73F2C-749D-4EC5-83F7-83DFC85D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FE5C1-C47A-4E52-A07B-D2FF3659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A53AF1-0C79-9B31-5E6D-963470586CA6}"/>
              </a:ext>
            </a:extLst>
          </p:cNvPr>
          <p:cNvGrpSpPr/>
          <p:nvPr/>
        </p:nvGrpSpPr>
        <p:grpSpPr>
          <a:xfrm>
            <a:off x="5972717" y="1626076"/>
            <a:ext cx="4472013" cy="3988291"/>
            <a:chOff x="5972717" y="1626076"/>
            <a:chExt cx="4472013" cy="3988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DCE877-2535-9457-BD85-122F7B30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717" y="1626076"/>
              <a:ext cx="4472013" cy="19376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6919E4-B99D-9D71-14DD-C9C57D01C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717" y="3654284"/>
              <a:ext cx="4472013" cy="196008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10A5DE-5A38-DFA5-B170-2A18EF97C3BF}"/>
              </a:ext>
            </a:extLst>
          </p:cNvPr>
          <p:cNvGrpSpPr/>
          <p:nvPr/>
        </p:nvGrpSpPr>
        <p:grpSpPr>
          <a:xfrm>
            <a:off x="575035" y="2096727"/>
            <a:ext cx="4133172" cy="3234007"/>
            <a:chOff x="575035" y="2096727"/>
            <a:chExt cx="4238802" cy="3234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627FC3-D982-E30E-8003-D8E9220789B8}"/>
                </a:ext>
              </a:extLst>
            </p:cNvPr>
            <p:cNvSpPr txBox="1"/>
            <p:nvPr/>
          </p:nvSpPr>
          <p:spPr>
            <a:xfrm>
              <a:off x="575035" y="2096727"/>
              <a:ext cx="4238802" cy="11909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Web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We will use the MERN(MongoDB, Express.js, React, Node.js) stack to make the application.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C92DC0-3345-BBB8-CC20-EE30D7163A71}"/>
                </a:ext>
              </a:extLst>
            </p:cNvPr>
            <p:cNvSpPr txBox="1"/>
            <p:nvPr/>
          </p:nvSpPr>
          <p:spPr>
            <a:xfrm>
              <a:off x="575035" y="4407404"/>
              <a:ext cx="4238802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Mobile application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We will use Flutter to make a mobile application.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CD9ED0-756D-CDCE-9343-09E7697DBD0F}"/>
              </a:ext>
            </a:extLst>
          </p:cNvPr>
          <p:cNvGrpSpPr/>
          <p:nvPr/>
        </p:nvGrpSpPr>
        <p:grpSpPr>
          <a:xfrm>
            <a:off x="4751412" y="2508355"/>
            <a:ext cx="1221306" cy="2435337"/>
            <a:chOff x="4751412" y="2508355"/>
            <a:chExt cx="1221306" cy="2435337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6B1C3CC9-9C55-6036-C28B-326332307C4F}"/>
                </a:ext>
              </a:extLst>
            </p:cNvPr>
            <p:cNvSpPr/>
            <p:nvPr/>
          </p:nvSpPr>
          <p:spPr>
            <a:xfrm>
              <a:off x="4795253" y="2508355"/>
              <a:ext cx="1177464" cy="36764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0016990-F7B9-9DFD-CC81-30A4B635668C}"/>
                </a:ext>
              </a:extLst>
            </p:cNvPr>
            <p:cNvSpPr/>
            <p:nvPr/>
          </p:nvSpPr>
          <p:spPr>
            <a:xfrm>
              <a:off x="4751412" y="4576047"/>
              <a:ext cx="1221306" cy="367645"/>
            </a:xfrm>
            <a:prstGeom prst="rightArrow">
              <a:avLst>
                <a:gd name="adj1" fmla="val 60256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6AD42F-91AA-3A04-E1EC-1B4416F6B362}"/>
              </a:ext>
            </a:extLst>
          </p:cNvPr>
          <p:cNvSpPr txBox="1"/>
          <p:nvPr/>
        </p:nvSpPr>
        <p:spPr>
          <a:xfrm>
            <a:off x="10108020" y="5846859"/>
            <a:ext cx="1880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https://www.appify.digital/</a:t>
            </a:r>
          </a:p>
        </p:txBody>
      </p:sp>
    </p:spTree>
    <p:extLst>
      <p:ext uri="{BB962C8B-B14F-4D97-AF65-F5344CB8AC3E}">
        <p14:creationId xmlns:p14="http://schemas.microsoft.com/office/powerpoint/2010/main" val="15941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"/>
    </mc:Choice>
    <mc:Fallback>
      <p:transition spd="slow" advTm="25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59FB-3E72-49F5-B529-8C1228B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Risk/Dependencies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828-9D8D-4CBB-8883-872BB0FA4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Challenges in building features, using the MERN stack, and finding accurate data might cause delays. Getting people to use the platform and partnering with hotels could be tough.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need accurate data from outside sources. Partnerships with hotels and local businesses are important. Feedback from users will guide us.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A6F24-401A-4CAA-8F74-11AA1A2B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402C7-F8F4-4048-ADE3-829DC923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4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"/>
    </mc:Choice>
    <mc:Fallback>
      <p:transition spd="slow" advTm="18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8FBC-264D-4733-A2ED-13418591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Time 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44775-D356-4935-93F5-02BE670A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438CA-397C-483F-AD54-1BF44A0A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BE0D5-6415-4812-905F-397F93BAD07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2160B33-3275-E319-D0CF-C7058E07F4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481593"/>
              </p:ext>
            </p:extLst>
          </p:nvPr>
        </p:nvGraphicFramePr>
        <p:xfrm>
          <a:off x="6096000" y="1312863"/>
          <a:ext cx="5257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63187809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11101505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61942356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377758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64440049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5401396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08953587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719061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1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9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4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7636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EE8E8F-3D61-92E1-87D8-A266E67D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29403"/>
              </p:ext>
            </p:extLst>
          </p:nvPr>
        </p:nvGraphicFramePr>
        <p:xfrm>
          <a:off x="617979" y="1317943"/>
          <a:ext cx="547802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8021">
                  <a:extLst>
                    <a:ext uri="{9D8B030D-6E8A-4147-A177-3AD203B41FA5}">
                      <a16:colId xmlns:a16="http://schemas.microsoft.com/office/drawing/2014/main" val="1583219553"/>
                    </a:ext>
                  </a:extLst>
                </a:gridCol>
              </a:tblGrid>
              <a:tr h="2490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 Information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1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Activity-1 Project Initiation and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Activity-2 Design and 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07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Activity-3 Backend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22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Activity-4 Frontend Development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7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Activity-5 Continuous Testing and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46963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9FC094-D917-BB1B-80B4-9E887CB135CC}"/>
              </a:ext>
            </a:extLst>
          </p:cNvPr>
          <p:cNvSpPr/>
          <p:nvPr/>
        </p:nvSpPr>
        <p:spPr>
          <a:xfrm>
            <a:off x="6231118" y="1725105"/>
            <a:ext cx="509048" cy="32993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F71328-00B4-C30F-F204-852720A4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66" y="2055043"/>
            <a:ext cx="1343476" cy="412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C6ECAC-3E57-154F-D09E-D55A43C1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642" y="2384980"/>
            <a:ext cx="1959518" cy="412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A31DA-4AB1-E713-DE9F-A3C76FAC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326" y="2780392"/>
            <a:ext cx="1963082" cy="414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33AAE8-511E-C02C-FF14-56E8E9CA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326" y="3123339"/>
            <a:ext cx="2611714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4"/>
    </mc:Choice>
    <mc:Fallback>
      <p:transition spd="slow" advTm="241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456</Words>
  <Application>Microsoft Office PowerPoint</Application>
  <PresentationFormat>Widescreen</PresentationFormat>
  <Paragraphs>106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Design and Development of TourEase: Navigating Bangladesh - Your Ultimate Online Travel Companion.</vt:lpstr>
      <vt:lpstr>Background</vt:lpstr>
      <vt:lpstr>Goal/Statement of Purpose</vt:lpstr>
      <vt:lpstr>Objectives</vt:lpstr>
      <vt:lpstr>Success Criteria</vt:lpstr>
      <vt:lpstr>Methods/Approach</vt:lpstr>
      <vt:lpstr>Technology Stack/Resources</vt:lpstr>
      <vt:lpstr>Risk/Dependencies</vt:lpstr>
      <vt:lpstr>Expected Time Schedule</vt:lpstr>
      <vt:lpstr>Thank You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Amit Barmon</cp:lastModifiedBy>
  <cp:revision>47</cp:revision>
  <dcterms:created xsi:type="dcterms:W3CDTF">2023-10-13T09:59:30Z</dcterms:created>
  <dcterms:modified xsi:type="dcterms:W3CDTF">2023-11-21T16:44:41Z</dcterms:modified>
</cp:coreProperties>
</file>